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1" r:id="rId5"/>
    <p:sldMasterId id="2147483672" r:id="rId6"/>
  </p:sldMasterIdLst>
  <p:notesMasterIdLst>
    <p:notesMasterId r:id="rId7"/>
  </p:notesMasterIdLst>
  <p:sldIdLst>
    <p:sldId id="256" r:id="rId8"/>
    <p:sldId id="257" r:id="rId9"/>
  </p:sldIdLst>
  <p:sldSz cy="9601200" cx="7315200"/>
  <p:notesSz cx="7315200" cy="96012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5C03B1C-ABFF-42DA-8E26-2A48F974E284}">
  <a:tblStyle styleId="{B5C03B1C-ABFF-42DA-8E26-2A48F974E284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024" orient="horz"/>
        <p:guide pos="230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</file>

<file path=ppt/media/image1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2286000" y="719138"/>
            <a:ext cx="27432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>
            <a:lvl1pPr indent="-228600" lvl="0" marL="4572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653617fe42_1_94:notes"/>
          <p:cNvSpPr/>
          <p:nvPr>
            <p:ph idx="2" type="sldImg"/>
          </p:nvPr>
        </p:nvSpPr>
        <p:spPr>
          <a:xfrm>
            <a:off x="2286000" y="719138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67" name="Google Shape;167;g1653617fe42_1_94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g1653617fe42_1_94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653617fe42_1_100:notes"/>
          <p:cNvSpPr/>
          <p:nvPr>
            <p:ph idx="2" type="sldImg"/>
          </p:nvPr>
        </p:nvSpPr>
        <p:spPr>
          <a:xfrm>
            <a:off x="2286000" y="719138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74" name="Google Shape;174;g1653617fe42_1_100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g1653617fe42_1_100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" type="body"/>
          </p:nvPr>
        </p:nvSpPr>
        <p:spPr>
          <a:xfrm rot="5400000">
            <a:off x="489744" y="2115344"/>
            <a:ext cx="6335712" cy="65849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type="title"/>
          </p:nvPr>
        </p:nvSpPr>
        <p:spPr>
          <a:xfrm rot="5400000">
            <a:off x="2032000" y="3657600"/>
            <a:ext cx="8189912" cy="16462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" type="body"/>
          </p:nvPr>
        </p:nvSpPr>
        <p:spPr>
          <a:xfrm rot="5400000">
            <a:off x="-1336675" y="2087563"/>
            <a:ext cx="8189912" cy="4786313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4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4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5"/>
          <p:cNvSpPr txBox="1"/>
          <p:nvPr>
            <p:ph type="ctrTitle"/>
          </p:nvPr>
        </p:nvSpPr>
        <p:spPr>
          <a:xfrm>
            <a:off x="549275" y="2982913"/>
            <a:ext cx="62166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15"/>
          <p:cNvSpPr txBox="1"/>
          <p:nvPr>
            <p:ph idx="1" type="subTitle"/>
          </p:nvPr>
        </p:nvSpPr>
        <p:spPr>
          <a:xfrm>
            <a:off x="1096963" y="5440363"/>
            <a:ext cx="5121300" cy="24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/>
            </a:lvl2pPr>
            <a:lvl3pPr lvl="2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/>
            </a:lvl3pPr>
            <a:lvl4pPr lvl="3" rtl="0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4pPr>
            <a:lvl5pPr lvl="4" rtl="0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5pPr>
            <a:lvl6pPr lvl="5" rtl="0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6pPr>
            <a:lvl7pPr lvl="6" rtl="0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7pPr>
            <a:lvl8pPr lvl="7" rtl="0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8pPr>
            <a:lvl9pPr lvl="8" rtl="0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9pPr>
          </a:lstStyle>
          <a:p/>
        </p:txBody>
      </p:sp>
      <p:sp>
        <p:nvSpPr>
          <p:cNvPr id="97" name="Google Shape;97;p15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15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15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6"/>
          <p:cNvSpPr txBox="1"/>
          <p:nvPr>
            <p:ph type="title"/>
          </p:nvPr>
        </p:nvSpPr>
        <p:spPr>
          <a:xfrm>
            <a:off x="365125" y="385763"/>
            <a:ext cx="65850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16"/>
          <p:cNvSpPr txBox="1"/>
          <p:nvPr>
            <p:ph idx="1" type="body"/>
          </p:nvPr>
        </p:nvSpPr>
        <p:spPr>
          <a:xfrm>
            <a:off x="365125" y="2239963"/>
            <a:ext cx="6585000" cy="63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03" name="Google Shape;103;p16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16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16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7"/>
          <p:cNvSpPr txBox="1"/>
          <p:nvPr>
            <p:ph type="title"/>
          </p:nvPr>
        </p:nvSpPr>
        <p:spPr>
          <a:xfrm>
            <a:off x="577850" y="6169025"/>
            <a:ext cx="6218100" cy="19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17"/>
          <p:cNvSpPr txBox="1"/>
          <p:nvPr>
            <p:ph idx="1" type="body"/>
          </p:nvPr>
        </p:nvSpPr>
        <p:spPr>
          <a:xfrm>
            <a:off x="577850" y="4068763"/>
            <a:ext cx="6218100" cy="21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1pPr>
            <a:lvl2pPr indent="-228600" lvl="1" marL="914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2pPr>
            <a:lvl3pPr indent="-228600" lvl="2" marL="13716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3pPr>
            <a:lvl4pPr indent="-228600" lvl="3" marL="18288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4pPr>
            <a:lvl5pPr indent="-228600" lvl="4" marL="22860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228600" lvl="5" marL="27432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6pPr>
            <a:lvl7pPr indent="-228600" lvl="6" marL="32004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7pPr>
            <a:lvl8pPr indent="-228600" lvl="7" marL="36576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8pPr>
            <a:lvl9pPr indent="-228600" lvl="8" marL="41148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9pPr>
          </a:lstStyle>
          <a:p/>
        </p:txBody>
      </p:sp>
      <p:sp>
        <p:nvSpPr>
          <p:cNvPr id="109" name="Google Shape;109;p17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17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17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8"/>
          <p:cNvSpPr txBox="1"/>
          <p:nvPr>
            <p:ph type="title"/>
          </p:nvPr>
        </p:nvSpPr>
        <p:spPr>
          <a:xfrm>
            <a:off x="365125" y="385763"/>
            <a:ext cx="65850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365125" y="2239963"/>
            <a:ext cx="3216300" cy="63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06400" lvl="0" marL="4572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115" name="Google Shape;115;p18"/>
          <p:cNvSpPr txBox="1"/>
          <p:nvPr>
            <p:ph idx="2" type="body"/>
          </p:nvPr>
        </p:nvSpPr>
        <p:spPr>
          <a:xfrm>
            <a:off x="3733800" y="2239963"/>
            <a:ext cx="3216300" cy="63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06400" lvl="0" marL="4572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116" name="Google Shape;116;p18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18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18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9"/>
          <p:cNvSpPr txBox="1"/>
          <p:nvPr>
            <p:ph type="title"/>
          </p:nvPr>
        </p:nvSpPr>
        <p:spPr>
          <a:xfrm>
            <a:off x="365125" y="384175"/>
            <a:ext cx="65850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19"/>
          <p:cNvSpPr txBox="1"/>
          <p:nvPr>
            <p:ph idx="1" type="body"/>
          </p:nvPr>
        </p:nvSpPr>
        <p:spPr>
          <a:xfrm>
            <a:off x="365125" y="2149475"/>
            <a:ext cx="3232200" cy="8955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122" name="Google Shape;122;p19"/>
          <p:cNvSpPr txBox="1"/>
          <p:nvPr>
            <p:ph idx="2" type="body"/>
          </p:nvPr>
        </p:nvSpPr>
        <p:spPr>
          <a:xfrm>
            <a:off x="365125" y="3044825"/>
            <a:ext cx="3232200" cy="55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8100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123" name="Google Shape;123;p19"/>
          <p:cNvSpPr txBox="1"/>
          <p:nvPr>
            <p:ph idx="3" type="body"/>
          </p:nvPr>
        </p:nvSpPr>
        <p:spPr>
          <a:xfrm>
            <a:off x="3716338" y="2149475"/>
            <a:ext cx="3233700" cy="8955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124" name="Google Shape;124;p19"/>
          <p:cNvSpPr txBox="1"/>
          <p:nvPr>
            <p:ph idx="4" type="body"/>
          </p:nvPr>
        </p:nvSpPr>
        <p:spPr>
          <a:xfrm>
            <a:off x="3716338" y="3044825"/>
            <a:ext cx="3233700" cy="55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8100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125" name="Google Shape;125;p19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19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19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0"/>
          <p:cNvSpPr txBox="1"/>
          <p:nvPr>
            <p:ph type="title"/>
          </p:nvPr>
        </p:nvSpPr>
        <p:spPr>
          <a:xfrm>
            <a:off x="365125" y="385763"/>
            <a:ext cx="65850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20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20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20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1"/>
          <p:cNvSpPr txBox="1"/>
          <p:nvPr>
            <p:ph type="title"/>
          </p:nvPr>
        </p:nvSpPr>
        <p:spPr>
          <a:xfrm>
            <a:off x="365125" y="382588"/>
            <a:ext cx="2406600" cy="162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21"/>
          <p:cNvSpPr txBox="1"/>
          <p:nvPr>
            <p:ph idx="1" type="body"/>
          </p:nvPr>
        </p:nvSpPr>
        <p:spPr>
          <a:xfrm>
            <a:off x="2860675" y="382588"/>
            <a:ext cx="4089300" cy="81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31800" lvl="0" marL="4572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/>
            </a:lvl1pPr>
            <a:lvl2pPr indent="-406400" lvl="1" marL="9144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/>
            </a:lvl2pPr>
            <a:lvl3pPr indent="-381000" lvl="2" marL="13716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3pPr>
            <a:lvl4pPr indent="-355600" lvl="3" marL="1828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4pPr>
            <a:lvl5pPr indent="-355600" lvl="4" marL="22860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5pPr>
            <a:lvl6pPr indent="-355600" lvl="5" marL="2743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6pPr>
            <a:lvl7pPr indent="-355600" lvl="6" marL="3200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7pPr>
            <a:lvl8pPr indent="-355600" lvl="7" marL="3657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8pPr>
            <a:lvl9pPr indent="-355600" lvl="8" marL="4114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9pPr>
          </a:lstStyle>
          <a:p/>
        </p:txBody>
      </p:sp>
      <p:sp>
        <p:nvSpPr>
          <p:cNvPr id="136" name="Google Shape;136;p21"/>
          <p:cNvSpPr txBox="1"/>
          <p:nvPr>
            <p:ph idx="2" type="body"/>
          </p:nvPr>
        </p:nvSpPr>
        <p:spPr>
          <a:xfrm>
            <a:off x="365125" y="2009775"/>
            <a:ext cx="2406600" cy="65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rtl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137" name="Google Shape;137;p21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21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21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type="ctrTitle"/>
          </p:nvPr>
        </p:nvSpPr>
        <p:spPr>
          <a:xfrm>
            <a:off x="549275" y="2982913"/>
            <a:ext cx="621665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" type="subTitle"/>
          </p:nvPr>
        </p:nvSpPr>
        <p:spPr>
          <a:xfrm>
            <a:off x="1096963" y="5440363"/>
            <a:ext cx="5121275" cy="24542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/>
            </a:lvl1pPr>
            <a:lvl2pPr lvl="1" algn="ct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/>
            </a:lvl2pPr>
            <a:lvl3pPr lvl="2" algn="ctr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/>
            </a:lvl3pPr>
            <a:lvl4pPr lvl="3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4pPr>
            <a:lvl5pPr lvl="4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5pPr>
            <a:lvl6pPr lvl="5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6pPr>
            <a:lvl7pPr lvl="6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7pPr>
            <a:lvl8pPr lvl="7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8pPr>
            <a:lvl9pPr lvl="8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2"/>
          <p:cNvSpPr txBox="1"/>
          <p:nvPr>
            <p:ph type="title"/>
          </p:nvPr>
        </p:nvSpPr>
        <p:spPr>
          <a:xfrm>
            <a:off x="1433513" y="6721475"/>
            <a:ext cx="43893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22"/>
          <p:cNvSpPr/>
          <p:nvPr>
            <p:ph idx="2" type="pic"/>
          </p:nvPr>
        </p:nvSpPr>
        <p:spPr>
          <a:xfrm>
            <a:off x="1433513" y="857250"/>
            <a:ext cx="4389300" cy="5760900"/>
          </a:xfrm>
          <a:prstGeom prst="rect">
            <a:avLst/>
          </a:prstGeom>
          <a:noFill/>
          <a:ln>
            <a:noFill/>
          </a:ln>
        </p:spPr>
      </p:sp>
      <p:sp>
        <p:nvSpPr>
          <p:cNvPr id="143" name="Google Shape;143;p22"/>
          <p:cNvSpPr txBox="1"/>
          <p:nvPr>
            <p:ph idx="1" type="body"/>
          </p:nvPr>
        </p:nvSpPr>
        <p:spPr>
          <a:xfrm>
            <a:off x="1433513" y="7513638"/>
            <a:ext cx="4389300" cy="11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rtl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144" name="Google Shape;144;p22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22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22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3"/>
          <p:cNvSpPr txBox="1"/>
          <p:nvPr>
            <p:ph type="title"/>
          </p:nvPr>
        </p:nvSpPr>
        <p:spPr>
          <a:xfrm>
            <a:off x="365125" y="385763"/>
            <a:ext cx="65850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23"/>
          <p:cNvSpPr txBox="1"/>
          <p:nvPr>
            <p:ph idx="1" type="body"/>
          </p:nvPr>
        </p:nvSpPr>
        <p:spPr>
          <a:xfrm rot="5400000">
            <a:off x="489725" y="2115313"/>
            <a:ext cx="6335700" cy="6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50" name="Google Shape;150;p23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23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p23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4"/>
          <p:cNvSpPr txBox="1"/>
          <p:nvPr>
            <p:ph type="title"/>
          </p:nvPr>
        </p:nvSpPr>
        <p:spPr>
          <a:xfrm rot="5400000">
            <a:off x="2032024" y="3657713"/>
            <a:ext cx="8190000" cy="164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 rot="5400000">
            <a:off x="-1336662" y="2087664"/>
            <a:ext cx="8190000" cy="47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56" name="Google Shape;156;p24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24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24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5"/>
          <p:cNvSpPr txBox="1"/>
          <p:nvPr>
            <p:ph type="title"/>
          </p:nvPr>
        </p:nvSpPr>
        <p:spPr>
          <a:xfrm>
            <a:off x="365125" y="382587"/>
            <a:ext cx="6573900" cy="15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25"/>
          <p:cNvSpPr txBox="1"/>
          <p:nvPr>
            <p:ph idx="1" type="body"/>
          </p:nvPr>
        </p:nvSpPr>
        <p:spPr>
          <a:xfrm>
            <a:off x="365125" y="2246312"/>
            <a:ext cx="6578700" cy="63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5800">
            <a:noAutofit/>
          </a:bodyPr>
          <a:lstStyle>
            <a:lvl1pPr indent="-228600" lvl="0" marL="457200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indent="-228600" lvl="1" marL="914400" rtl="0" algn="l">
              <a:lnSpc>
                <a:spcPct val="87000"/>
              </a:lnSpc>
              <a:spcBef>
                <a:spcPts val="1400"/>
              </a:spcBef>
              <a:spcAft>
                <a:spcPts val="0"/>
              </a:spcAft>
              <a:buSzPts val="3000"/>
              <a:buNone/>
              <a:defRPr/>
            </a:lvl2pPr>
            <a:lvl3pPr indent="-228600" lvl="2" marL="1371600" rtl="0" algn="l">
              <a:lnSpc>
                <a:spcPct val="87000"/>
              </a:lnSpc>
              <a:spcBef>
                <a:spcPts val="1100"/>
              </a:spcBef>
              <a:spcAft>
                <a:spcPts val="0"/>
              </a:spcAft>
              <a:buSzPts val="2500"/>
              <a:buNone/>
              <a:defRPr/>
            </a:lvl3pPr>
            <a:lvl4pPr indent="-228600" lvl="3" marL="1828800" rtl="0" algn="l">
              <a:lnSpc>
                <a:spcPct val="87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/>
            </a:lvl4pPr>
            <a:lvl5pPr indent="-228600" lvl="4" marL="2286000" rtl="0" algn="l">
              <a:lnSpc>
                <a:spcPct val="87000"/>
              </a:lnSpc>
              <a:spcBef>
                <a:spcPts val="500"/>
              </a:spcBef>
              <a:spcAft>
                <a:spcPts val="0"/>
              </a:spcAft>
              <a:buSzPts val="2100"/>
              <a:buNone/>
              <a:defRPr/>
            </a:lvl5pPr>
            <a:lvl6pPr indent="-228600" lvl="5" marL="2743200" rtl="0" algn="l">
              <a:lnSpc>
                <a:spcPct val="87000"/>
              </a:lnSpc>
              <a:spcBef>
                <a:spcPts val="200"/>
              </a:spcBef>
              <a:spcAft>
                <a:spcPts val="0"/>
              </a:spcAft>
              <a:buSzPts val="2100"/>
              <a:buNone/>
              <a:defRPr/>
            </a:lvl6pPr>
            <a:lvl7pPr indent="-228600" lvl="6" marL="3200400" rtl="0" algn="l">
              <a:lnSpc>
                <a:spcPct val="87000"/>
              </a:lnSpc>
              <a:spcBef>
                <a:spcPts val="200"/>
              </a:spcBef>
              <a:spcAft>
                <a:spcPts val="0"/>
              </a:spcAft>
              <a:buSzPts val="2100"/>
              <a:buNone/>
              <a:defRPr/>
            </a:lvl7pPr>
            <a:lvl8pPr indent="-228600" lvl="7" marL="3657600" rtl="0" algn="l">
              <a:lnSpc>
                <a:spcPct val="87000"/>
              </a:lnSpc>
              <a:spcBef>
                <a:spcPts val="200"/>
              </a:spcBef>
              <a:spcAft>
                <a:spcPts val="0"/>
              </a:spcAft>
              <a:buSzPts val="2100"/>
              <a:buNone/>
              <a:defRPr/>
            </a:lvl8pPr>
            <a:lvl9pPr indent="-228600" lvl="8" marL="4114800" rtl="0" algn="l">
              <a:lnSpc>
                <a:spcPct val="87000"/>
              </a:lnSpc>
              <a:spcBef>
                <a:spcPts val="200"/>
              </a:spcBef>
              <a:spcAft>
                <a:spcPts val="200"/>
              </a:spcAft>
              <a:buSzPts val="2100"/>
              <a:buNone/>
              <a:defRPr/>
            </a:lvl9pPr>
          </a:lstStyle>
          <a:p/>
        </p:txBody>
      </p:sp>
      <p:sp>
        <p:nvSpPr>
          <p:cNvPr id="162" name="Google Shape;162;p25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25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4" name="Google Shape;164;p25"/>
          <p:cNvSpPr txBox="1"/>
          <p:nvPr>
            <p:ph idx="12" type="sldNum"/>
          </p:nvPr>
        </p:nvSpPr>
        <p:spPr>
          <a:xfrm>
            <a:off x="5241925" y="8742362"/>
            <a:ext cx="1698600" cy="6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indent="0" lvl="0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" type="body"/>
          </p:nvPr>
        </p:nvSpPr>
        <p:spPr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>
            <p:ph type="title"/>
          </p:nvPr>
        </p:nvSpPr>
        <p:spPr>
          <a:xfrm>
            <a:off x="577850" y="6169025"/>
            <a:ext cx="6218238" cy="19081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577850" y="4068763"/>
            <a:ext cx="6218238" cy="2100262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9pPr>
          </a:lstStyle>
          <a:p/>
        </p:txBody>
      </p:sp>
      <p:sp>
        <p:nvSpPr>
          <p:cNvPr id="34" name="Google Shape;34;p5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" type="body"/>
          </p:nvPr>
        </p:nvSpPr>
        <p:spPr>
          <a:xfrm>
            <a:off x="365125" y="2239963"/>
            <a:ext cx="3216275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40" name="Google Shape;40;p6"/>
          <p:cNvSpPr txBox="1"/>
          <p:nvPr>
            <p:ph idx="2" type="body"/>
          </p:nvPr>
        </p:nvSpPr>
        <p:spPr>
          <a:xfrm>
            <a:off x="3733800" y="2239963"/>
            <a:ext cx="3216275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41" name="Google Shape;41;p6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/>
          <p:nvPr>
            <p:ph type="title"/>
          </p:nvPr>
        </p:nvSpPr>
        <p:spPr>
          <a:xfrm>
            <a:off x="365125" y="384175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7"/>
          <p:cNvSpPr txBox="1"/>
          <p:nvPr>
            <p:ph idx="1" type="body"/>
          </p:nvPr>
        </p:nvSpPr>
        <p:spPr>
          <a:xfrm>
            <a:off x="365125" y="2149475"/>
            <a:ext cx="3232150" cy="89535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47" name="Google Shape;47;p7"/>
          <p:cNvSpPr txBox="1"/>
          <p:nvPr>
            <p:ph idx="2" type="body"/>
          </p:nvPr>
        </p:nvSpPr>
        <p:spPr>
          <a:xfrm>
            <a:off x="365125" y="3044825"/>
            <a:ext cx="3232150" cy="553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48" name="Google Shape;48;p7"/>
          <p:cNvSpPr txBox="1"/>
          <p:nvPr>
            <p:ph idx="3" type="body"/>
          </p:nvPr>
        </p:nvSpPr>
        <p:spPr>
          <a:xfrm>
            <a:off x="3716338" y="2149475"/>
            <a:ext cx="3233737" cy="89535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49" name="Google Shape;49;p7"/>
          <p:cNvSpPr txBox="1"/>
          <p:nvPr>
            <p:ph idx="4" type="body"/>
          </p:nvPr>
        </p:nvSpPr>
        <p:spPr>
          <a:xfrm>
            <a:off x="3716338" y="3044825"/>
            <a:ext cx="3233737" cy="553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50" name="Google Shape;50;p7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8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type="title"/>
          </p:nvPr>
        </p:nvSpPr>
        <p:spPr>
          <a:xfrm>
            <a:off x="365125" y="382588"/>
            <a:ext cx="2406650" cy="1627187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" type="body"/>
          </p:nvPr>
        </p:nvSpPr>
        <p:spPr>
          <a:xfrm>
            <a:off x="2860675" y="382588"/>
            <a:ext cx="4089400" cy="81946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9pPr>
          </a:lstStyle>
          <a:p/>
        </p:txBody>
      </p:sp>
      <p:sp>
        <p:nvSpPr>
          <p:cNvPr id="61" name="Google Shape;61;p9"/>
          <p:cNvSpPr txBox="1"/>
          <p:nvPr>
            <p:ph idx="2" type="body"/>
          </p:nvPr>
        </p:nvSpPr>
        <p:spPr>
          <a:xfrm>
            <a:off x="365125" y="2009775"/>
            <a:ext cx="2406650" cy="656748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62" name="Google Shape;62;p9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9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1433513" y="6721475"/>
            <a:ext cx="4389437" cy="792163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/>
          <p:nvPr>
            <p:ph idx="2" type="pic"/>
          </p:nvPr>
        </p:nvSpPr>
        <p:spPr>
          <a:xfrm>
            <a:off x="1433513" y="857250"/>
            <a:ext cx="4389437" cy="576103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8" name="Google Shape;68;p10"/>
          <p:cNvSpPr txBox="1"/>
          <p:nvPr>
            <p:ph idx="1" type="body"/>
          </p:nvPr>
        </p:nvSpPr>
        <p:spPr>
          <a:xfrm>
            <a:off x="1433513" y="7513638"/>
            <a:ext cx="4389437" cy="11271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44500" lvl="0" marL="457200" marR="0" rtl="0" algn="l"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Char char="•"/>
              <a:defRPr b="0" i="0" sz="3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191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–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  <a:defRPr b="0" i="0" sz="2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1950" lvl="3" marL="18288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1950" lvl="4" marL="22860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1950" lvl="5" marL="27432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1950" lvl="6" marL="32004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1950" lvl="7" marL="36576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1950" lvl="8" marL="41148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title"/>
          </p:nvPr>
        </p:nvSpPr>
        <p:spPr>
          <a:xfrm>
            <a:off x="365125" y="385763"/>
            <a:ext cx="65850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6" name="Google Shape;86;p13"/>
          <p:cNvSpPr txBox="1"/>
          <p:nvPr>
            <p:ph idx="1" type="body"/>
          </p:nvPr>
        </p:nvSpPr>
        <p:spPr>
          <a:xfrm>
            <a:off x="365125" y="2239963"/>
            <a:ext cx="6585000" cy="63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44500" lvl="0" marL="457200" marR="0" rtl="0" algn="l">
              <a:lnSpc>
                <a:spcPct val="100000"/>
              </a:lnSpc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Char char="•"/>
              <a:defRPr b="0" i="0" sz="3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191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–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  <a:defRPr b="0" i="0" sz="2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1950" lvl="3" marL="18288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1950" lvl="4" marL="22860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1950" lvl="5" marL="27432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1950" lvl="6" marL="32004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1950" lvl="7" marL="36576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1950" lvl="8" marL="41148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" name="Google Shape;87;p13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8" name="Google Shape;88;p13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:\Documents and Settings\All Users\Documents\TAPS Files\dvc1.gif" id="170" name="Google Shape;170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28961" y="7709042"/>
            <a:ext cx="1057275" cy="925513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71" name="Google Shape;171;p26"/>
          <p:cNvGraphicFramePr/>
          <p:nvPr/>
        </p:nvGraphicFramePr>
        <p:xfrm>
          <a:off x="342898" y="749426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{B5C03B1C-ABFF-42DA-8E26-2A48F974E284}</a:tableStyleId>
              </a:tblPr>
              <a:tblGrid>
                <a:gridCol w="6629400"/>
              </a:tblGrid>
              <a:tr h="12599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/>
                        <a:t>Stage </a:t>
                      </a:r>
                      <a:r>
                        <a:rPr lang="en-US" sz="1600"/>
                        <a:t>1</a:t>
                      </a:r>
                      <a:endParaRPr/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b="1" lang="en-US" sz="2800"/>
                        <a:t>The Big Pentagram</a:t>
                      </a:r>
                      <a:endParaRPr/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/>
                        <a:t>Course Designer: </a:t>
                      </a:r>
                      <a:r>
                        <a:rPr lang="en-US" sz="1200"/>
                        <a:t>Arthur Wang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537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/>
                        <a:t>The Big Pentagram is a 24 round, 120 point, COMSTOCK Long course. There are 11 IPSC targets and 2 steel targets. The best 2 hits per cardboard target will score. Steel must fall to score. The start signal is audible.</a:t>
                      </a:r>
                      <a:endParaRPr sz="11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10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>
                          <a:solidFill>
                            <a:schemeClr val="dk1"/>
                          </a:solidFill>
                        </a:rPr>
                        <a:t>The start position is standing with feet touching marks.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>
                          <a:solidFill>
                            <a:schemeClr val="dk1"/>
                          </a:solidFill>
                        </a:rPr>
                        <a:t>Handgun loaded and holstered with wrists below belt. PCC stock on belt, safety on.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79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On the audible start signal</a:t>
                      </a:r>
                      <a:r>
                        <a:rPr lang="en-US" sz="1100"/>
                        <a:t>, engage all targets from within the shooting area.</a:t>
                      </a:r>
                      <a:endParaRPr sz="11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7" name="Google Shape;177;p27"/>
          <p:cNvGraphicFramePr/>
          <p:nvPr/>
        </p:nvGraphicFramePr>
        <p:xfrm>
          <a:off x="158750" y="185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{B5C03B1C-ABFF-42DA-8E26-2A48F974E284}</a:tableStyleId>
              </a:tblPr>
              <a:tblGrid>
                <a:gridCol w="1041400"/>
                <a:gridCol w="4953000"/>
                <a:gridCol w="1003300"/>
              </a:tblGrid>
              <a:tr h="9874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i="0" lang="en-US" sz="2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Stage </a:t>
                      </a:r>
                      <a:r>
                        <a:rPr b="1" lang="en-US" sz="2000"/>
                        <a:t>1</a:t>
                      </a:r>
                      <a:endParaRPr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b="1" lang="en-US" sz="2800">
                          <a:solidFill>
                            <a:schemeClr val="dk1"/>
                          </a:solidFill>
                        </a:rPr>
                        <a:t>The Big Pentagram</a:t>
                      </a:r>
                      <a:endParaRPr b="1" i="0" sz="20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2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i="0" lang="en-US" sz="12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Course Designer: </a:t>
                      </a:r>
                      <a:r>
                        <a:rPr b="1" lang="en-US" sz="1200"/>
                        <a:t>Arthur Wang</a:t>
                      </a:r>
                      <a:endParaRPr/>
                    </a:p>
                  </a:txBody>
                  <a:tcPr marT="45725" marB="45725" marR="45725" marL="457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pic>
        <p:nvPicPr>
          <p:cNvPr descr="C:\Documents and Settings\All Users\Documents\TAPS Files\dvc1.gif" id="178" name="Google Shape;178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8750" y="217175"/>
            <a:ext cx="1057275" cy="92551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\Documents and Settings\All Users\Documents\TAPS Files\dvc1.gif" id="179" name="Google Shape;179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20336" y="217180"/>
            <a:ext cx="1057275" cy="9255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828915"/>
            <a:ext cx="7010400" cy="3943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